
<file path=[Content_Types].xml><?xml version="1.0" encoding="utf-8"?>
<Types xmlns="http://schemas.openxmlformats.org/package/2006/content-types">
  <Default Extension="emf" ContentType="image/x-emf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2" r:id="rId5"/>
    <p:sldId id="263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-10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680" units="cm"/>
          <inkml:channel name="Y" type="integer" max="1050" units="cm"/>
          <inkml:channel name="T" type="integer" max="2.14748E9" units="dev"/>
        </inkml:traceFormat>
        <inkml:channelProperties>
          <inkml:channelProperty channel="X" name="resolution" value="35.44304" units="1/cm"/>
          <inkml:channelProperty channel="Y" name="resolution" value="35.47297" units="1/cm"/>
          <inkml:channelProperty channel="T" name="resolution" value="1" units="1/dev"/>
        </inkml:channelProperties>
      </inkml:inkSource>
      <inkml:timestamp xml:id="ts0" timeString="2020-05-18T20:36:06.3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32995 18155 0</inkml:trace>
</inkml:ink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80" units="cm"/>
          <inkml:channel name="Y" type="integer" max="1050" units="cm"/>
          <inkml:channel name="T" type="integer" max="2.14748E9" units="dev"/>
        </inkml:traceFormat>
        <inkml:channelProperties>
          <inkml:channelProperty channel="X" name="resolution" value="35.44304" units="1/cm"/>
          <inkml:channelProperty channel="Y" name="resolution" value="35.47297" units="1/cm"/>
          <inkml:channelProperty channel="T" name="resolution" value="1" units="1/dev"/>
        </inkml:channelProperties>
      </inkml:inkSource>
      <inkml:timestamp xml:id="ts0" timeString="2020-05-18T20:36:05.1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265">
    <iact:property name="dataType"/>
    <iact:actionData xml:id="d0">
      <inkml:trace xmlns:inkml="http://www.w3.org/2003/InkML" xml:id="stk0" contextRef="#ctx0" brushRef="#br0">31274 12165 0,'23'0'50,"0"0"14,0 0-38,-1 0-4,1 0 1,0 0-11,0 0 1,0 0-5,0 0-3,0 0 0,0 0 3,0 0-2,0 0 3,0 0 1,0 0 3,0 0 5,0 0 5,0 0 9,-23 23-27,23-23 13,0 0 3,0 0-6,-1 0 2,1 0-7,0 0-2,-23 23-7,23-23 7,0 0 2,0 0 2,0 0-2,0 0 2,0 0-3,0 0-2,0 0 7,0 0 0,0 0-7,0 0 5,0 0 3,-23 23-13,23-23 8,0 0 3,0 0-4,-1 0 0,1 0-1,0 0-2,0 0 0,0 0 0,0 0-1,0 0 3,0 0-1,0 0 0,0 0 0,0 0 0,0 0 1,0 0-1,0 0 3,0 0-1,0 0 3,0 0 1,0 0-3,-1 0 2,1 0-1,0 0 3,0 0-2,0 0 7,0 0 5,0 0-2,0 0-7,0 0 14,0 0 1,0 0 12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80" units="cm"/>
          <inkml:channel name="Y" type="integer" max="1050" units="cm"/>
          <inkml:channel name="T" type="integer" max="2.14748E9" units="dev"/>
        </inkml:traceFormat>
        <inkml:channelProperties>
          <inkml:channelProperty channel="X" name="resolution" value="35.44304" units="1/cm"/>
          <inkml:channelProperty channel="Y" name="resolution" value="35.47297" units="1/cm"/>
          <inkml:channelProperty channel="T" name="resolution" value="1" units="1/dev"/>
        </inkml:channelProperties>
      </inkml:inkSource>
      <inkml:timestamp xml:id="ts0" timeString="2020-05-18T20:44:49.9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207">
    <iact:property name="dataType"/>
    <iact:actionData xml:id="d0">
      <inkml:trace xmlns:inkml="http://www.w3.org/2003/InkML" xml:id="stk0" contextRef="#ctx0" brushRef="#br0">10876 1469 0,'23'0'30,"-23"23"-25,0 23-1,23-46-2,-23 46 2,0 0 1,22-23-4,-22 0 0,23 0 1,-23 0-1,0 0 2,0 0-3,0-1 3,0 1-1,0 0 0,0 0 0,23 0 0,-23 0-1,0 0 1,0 0 0,0 0 0,23 0 0,-23 0 0,0 0-1,0 0 1,0 0 0,0 0 0,0 0 0,23-23 0,-23 23-1,0 0 2,0 0 0,0 0-1,0 0 3,0-1-2,0 1 2,23-23-3,-23 23 2,0 0 2</inkml:trace>
    </iact:actionData>
  </iact:action>
  <iact:action type="add" startTime="7555">
    <iact:property name="dataType"/>
    <iact:actionData xml:id="d1">
      <inkml:trace xmlns:inkml="http://www.w3.org/2003/InkML" xml:id="stk1" contextRef="#ctx0" brushRef="#br0">10876 2318 0,'0'23'53,"0"0"-50,0 0 1,0 0 0,23-23 0,-23 46-3,0-23 0,23-23 0,-23 23 0,0 0 1,0 0 0,22 0 1,-22 0 0,23 0-2,-23 0 1,0 0 0,0 0 0,23-23-1,-23 23 1,0 0 0,23-23-1,-23 22 1,23 1 0,-23 0 0,23-23 1,-23 23-3,0 0 3,23-23-2,-23 23 3,23-23-1,-23 23 2,23-23-3,0 0 7,0 0 0,0 0 0,0 0-4,-23-23 0,23 23-2,-23-23-1,23 0 3,0 0-2,0 0-1,0 0 1,-23 1-1,23 22-1,-23-23 1,22 23-1,-22-23 2,23 23-1,-23-23-1,0 0 0,23 23 3,-23-23-3,0 0 2,23 0 0,-23 0 0,23 23 0,-23-23-1,0 0 3,0 0 0</inkml:trace>
    </iact:actionData>
  </iact:action>
  <iact:action type="add" startTime="9090">
    <iact:property name="dataType"/>
    <iact:actionData xml:id="d2">
      <inkml:trace xmlns:inkml="http://www.w3.org/2003/InkML" xml:id="stk2" contextRef="#ctx0" brushRef="#br0">26524 1423 0,'23'0'24,"0"0"-19,-23 23 0,23-23-1,-23 23-2,23 0 2,-23 0-1,23-23 0,-23 23-2,0 0 1,23-23 2,-23 23-4,0 0 4,23-23-2,-23 23-1,0 0 1,0 0 2,23 0-1,-23 0 1,0 0-1,23-23-1,-23 23-1,0-1 5,0 1-4,0 0 1,23 0 0,-23 0-1,0 0 3,0 0-2,0 0 0,0 0 2,0 0-1,0 0 2,0 0-1,0 0 0,0 0 1,0 0 1,0 0 1,22-23 0,-22 23-6,0 0 5</inkml:trace>
    </iact:actionData>
  </iact:action>
  <iact:action type="add" startTime="9490">
    <iact:property name="dataType"/>
    <iact:actionData xml:id="d3">
      <inkml:trace xmlns:inkml="http://www.w3.org/2003/InkML" xml:id="stk3" contextRef="#ctx0" brushRef="#br0">26639 2318 0,'0'23'32,"0"0"-29,0 0 2,23 0-1,-23 0-1,23 0-2,-23 0 1,0 0 0,23 0 2,-23 0-2,0 0 1,23-23-1,-23 23-1,0 0 1,0 0 1,23-23-1,-23 23 1,22-23 1,-22 23-3,23-23 4,0 0 26,0 0-20,-23-23-10,23 23 2,-23-23-2,23 23 0,-23-23 1,0 0 0,23 23 0,-23-23-1,23 23 0,-23-23 0,23 0 1,0 0 1,-23 0-2,23 0 1,0 23-1,-23-23 1,23 0 0,-23 0 0,23 23 0,-23-23-1,23 23 0,-23-23 0,0 0 1,23 23 0,-23-23-1,0 0 2,23 23-2,-23-22 1,23 22 0,-23-23-1,0 0 1,22 0 2,-22 0 1,0 0 0,23 23 0,-23-23-2</inkml:trace>
    </iact:actionData>
  </iact:action>
  <iact:action type="add" startTime="15788">
    <iact:property name="dataType"/>
    <iact:actionData xml:id="d4">
      <inkml:trace xmlns:inkml="http://www.w3.org/2003/InkML" xml:id="stk4" contextRef="#ctx0" brushRef="#br0">9361 11247 0,'-23'0'3,"0"0"8,0-23-1,1 23 1,-1 0-1,0 0 3,0 0 13,0 0 7,0 0-19,23 23-10,-23-23 1,23 23 0,0 0 1,-23-23-4,23 22 2,-23-22-1,23 23-2,0 0 3,-23 0 0,23 0-1,0 0 0,-23-23-1,23 23-1,0 0 2,-23-23-2,23 23 0,0 0 2,-23-23-1,23 23-1,0 0 1,-23 0 0,23 0 1,0 0-1,-23-23 0,23 23-1,0 0 1,0 0-1,0 0 2,-23 0-1,23 0 3,0-1-5,0 1 4,0 0 1,0 0-3,0 0 0,0 0 4,0 0-2,23-23-4,-23 23 2,0 0 3,23-23-2,-23 23-2,0 0 4,23-23-4,-23 23 1,23-23 0,-23 23 0,0 0 2,23-23-2,-23 23 0,23-23 2,-23 23-3,23-23 2,-23 23-1,23-23 2,-23 23-2,23-23 0,-23 23 1,23-23 1,-23 23-2,23-23 0,0 23 3,0-23 2,0 0-5,0 22 5,-1-22-5,1 0 2,0 0-2,0 0 1,0 0 1,0 0 0,0 0-1,0 0 1,46-22 8,-46 22-11,-23-23 1,23 23 0,0 0 0,-23-23 0,23 23 2,0-23-1,-23 0 0,23 23-1,0 0 2,-23-23-2,22 23 1,-22-23-2,23 23 2,-23-23-2,23 0 5,-23 0-3,23 23 0,-23-23-2,0 0 2,0 0 0,0 0 0,0 0 0,23 23-1,-23-23 0,0 0 0,0 0 1,0 0 0,0 0 0,0 0 0,0 1 0,0-1-1,0 0 1,0 0-1,0 0 1,0 0 0,0 0 1,-23 23-3,23-23 0,0 0 3,-23 23-2,23-23 0,0 0 1,-23 23-3,23-23 3,-23 0 1,23 0-1,-22 23-2,22-23 2,-23 23-1,0-23 1,23 0 1,-23 23-2,23-23 4,-23 23-1,0-23-1,0 0-1,0 23 1,23-23-1,-23 23 0,0 0 5,0 0 1,0 0 2,0 0 0,0 0-2,23 23-6,-23-23 1,23 23 2,-23-23-2,23 23-1</inkml:trace>
    </iact:actionData>
  </iact:action>
  <iact:action type="add" startTime="28066">
    <iact:property name="dataType"/>
    <iact:actionData xml:id="d5">
      <inkml:trace xmlns:inkml="http://www.w3.org/2003/InkML" xml:id="stk5" contextRef="#ctx0" brushRef="#br0">12918 10374 0,'-23'0'80,"0"0"-72,23 23-5,-23-23 2,0 23 1,0-23-1,23 23-2,-23-23-1,23 23 2,-23-23-2,23 23 2,-23-23-2,0 0 0,23 23 2,-23-23 1,0 0 2,23 23-5,-23-23 0,23 23 0,-23-23 0,1 23 5,-1-23-1,0 0 14</inkml:trace>
    </iact:actionData>
  </iact:action>
  <iact:action type="add" startTime="28530">
    <iact:property name="dataType"/>
    <iact:actionData xml:id="d6">
      <inkml:trace xmlns:inkml="http://www.w3.org/2003/InkML" xml:id="stk6" contextRef="#ctx0" brushRef="#br0">12459 10352 0,'0'22'37,"0"1"-30,0 0-2,0 0 1,0 0 3,0 0-1,0 0 5,0 0 51,23-23-55,0 0 5,0 0 5,-23 23-18,23-23 11,0 0 7,0 0-2,-1 0 17,1 0-26,0 0 1,0 0-4,0 0 1,0 0 1,0 0-1,0 0 21</inkml:trace>
    </iact:actionData>
  </iact:action>
  <iact:action type="add" startTime="32182">
    <iact:property name="dataType"/>
    <iact:actionData xml:id="d7">
      <inkml:trace xmlns:inkml="http://www.w3.org/2003/InkML" xml:id="stk7" contextRef="#ctx0" brushRef="#br0">25469 11132 0,'-23'0'3,"0"0"13,0 0-2,0 0-5,23 23-5,-23-23-1,0 23 1,0 0 1,0-23 0,23 23-3,-23-23 1,23 23 1,-23-23-3,0 23 2,0-23 1,23 23 1,-23-23-4,23 22 2,-23-22-1,23 23 0,-23-23 0,1 0 3,22 23-4,-23-23 1,0 0 3,23 23-4,-23-23 1,23 23 1,-23-23-1,0 23 2,23 0 0,-23-23-2,23 23 1,-23-23-1,23 23 0,-23-23 0,23 23 1,-23-23-1,23 23 1,-23-23 0,23 23-1,-23 0 3,23 0 0,-23-23-3,23 23 1,-23-23 0,23 23 0,-23-23 3,23 23-4,0 0 3,0 0 2,-23-23-5,23 23 6,0 0 0,0-1-3,0 1-2,0 0 5,0 0-5,0 0 0,0 0 0,23-23-1,-23 23-1,0 0 1,0 0 2,0 0-2,0 0 1,0 0-1,0 0 2,23 0-1,-23 0 0,0 0 0,23 0 1,-23 0 0,23 0 0,-23 0 2,23-23-4,0 0 5,-23 23-7,23-23 5,0 0 4,-23 22-5,23-22-1,0 0 2,0 0 1,0 0 0,0 0-2,0-22-1,0 22 2,-1 0-3,-22-23 0,23 23-1,0 0 2,0 0 0,-23-23-2,23 23 1,0 0 0,-23-23-1,23 23 1,0 0 1,0-23-3,0 23 4,-23-23-3,23 23 1,0-23 1,0 23-1,0-23 0,0 23 0,-23-23 0,23 23-1,0 0 1,-23-23-1,23 23 0,-23-23 1,22 23 0,1 0 1,-23-23-2,23 0 1,0 0 0,0 23 1,-23-23-2,0 0 2,23 23-2,-23-23 1,23 23 0,-23-23 0,0 0 1,23 0 1,-23 0 1,0 1-2,0-1 2,0 0-2,0 0 2,0 0-1,0 0 1,-23 0-3,23 0 4,-23 0 1,0-23-3,0 23 3,-23-46-3,23 23 0,1 46-2,22-23-1,0 0 2,-23 23-2,23-23 1,-23 23 0,0-23 0,23 1 2,-23 22-3,23-23 4,-23 23-4,0 0 4,23-23-4,-23 23 4,0 0-2,23-23-2,-23 23 6</inkml:trace>
    </iact:actionData>
  </iact:action>
  <iact:action type="add" startTime="34091">
    <iact:property name="dataType"/>
    <iact:actionData xml:id="d8">
      <inkml:trace xmlns:inkml="http://www.w3.org/2003/InkML" xml:id="stk8" contextRef="#ctx0" brushRef="#br0">29071 7896 0,'0'23'89,"0"0"-81,0 0-1,0-1 2,0 1-2,0 0 4,0 0-6,0 0 0,0 0 1,0 0 2,0 0-3,0 0 2,0 0-2,0 0 2,23-23-2,-23 23-3,0 0 4,0 0-1,0 0 0,0 0 0,0 0 0,0 0 2,0 0-4,0 0-1,0 0 1,0-1 2,0 1-1,0 0 1,0 0 0,0 0-1,0 0 3,0 0-1,0 0 0,0 0-2,0 0 0,0 0 4,0 0-2,-23-23-5,23 23 6,0 0-1,0 0-1,0 0 3,0 0-2,0 0-1,0 0 1,0 0 0,0 0 1,0-1-3,0 1 2,0 0-1,0 0 3,0 0-4,0 0 0,0 0 2,-23-23-3,23 23-2,0 0 3,0 0 3,0 0-2,0 0 0,0 0 0,0 0 1,0 0-2,0 0 1,-23-23-4,23 23 4,0 0-1,0 0 4,0 0 0,0-1-1,0 1-2,-23-23 0,23 23-3,0 0 5,0 0-1,0 0 0,0 0 0,-23-23-3,23 23-1,0 0 4,0 0-3,0 0 4,0 0-1,0 0 1,0 0 1,0 0-3,0 0-1,-23-23-2,23 23 2,0 0 3,0 0-2,0 0 1,0 0 1,0-1 4,0 1 2,0 0-4,0 0 2,23 0 1,-23 0-8,0 0 5,0 0-2,0 0 2,0 0-2,0 0 0,0 0 2,0 0-2,0 0 4,0 0-5,0 0-1,0 0 3,0 0 0,0 0-2,0 0 2,0 0-3,0-1 3,0 1-1,0 0 1,0 0-2,0 0 4,0 0-5,0 0 0,23 0-2,-23 0 0,0 0 0,0 0 2,0 0-1,23-23-2,-23 23 0,0 0 0,0 0 5,23-23-5,-23 23 0,0 0 2,0 0 0,0 0 4,23-23-4,-23 23-2,0 0 4,0-1 0,0 1 1,0 0-1,0 0 3,0 0-3,0 0 0,23-23-4,-23 23 3,0 0 2,0 0 1,0 0-2,0 0 1,0 0 0,0 0-2,0 0 1,0 0-1,0 0 2,0 0-2,0 0 4,0 0-3,0 0-3,0-1 5,0 1-1,0 0-1,0 0-1,0 0 0,0 0 2,0 0-3,0 0 2,0 0 1,0 0-6,0 0 8,0 0-2,-23-23-4,23 23-1,0 0 4,0 0 2,0 0-3,0 0-1,0 0 0,0 0 1,0 0-1,0 0 4,0-1-4,0 1 2,0 0 1,0 0 0,0 0-2,0 0 2,0 0 1,0 0 1,0 0-5,0 0 5,0 0-1,0 0 4,0 0-4,0 0-3,0 0 6,0 0-5,0 0 0,0 0 1,0 0-1,0 0-1,0 0-1,0-1 3,0 1 1,-23-23-3,23 23-4,0 0 5,0 0 3,0 0 2,0 0 0,0 0-1,0 0 1,0 0-3,0 0 3,0 0-2,0 0-4,0 0 3,0 0 0,0 0-1,0 0 3,0 0-7,0 0 5,0 0 0,0 0 2,0-1 2,0 1-2,0 0 2,0 0 2,0 0-1,0 0-4,0 0 2,0 0 6,23-23 5,-23 23-16,0 0 7,0 0-5,0 0-1,23-23-3,-23 23 5,0 0 2,23-23 140,0 0-119,0 0-21,0 0-4,0 0 0,0 0-2,0 0-2,-1 0 3,1 0-2,23 0 1,0 0 0,0 0-1,0 0-1,0 0-1,-23 0 1,0 0 0,0 0-1,0 0 0,0 0 0,0 0 0,-1 0 0,1 0 1,0 0-1,0 0 2,0 0-2,0 0 3,0 0-1,0 0 0,0 0 2,0 0-2,0 0 0,0 0-1,0 0 3,0 0-2,0 0 1,0 0-1,0 0-1,0 0 1,-1 0 0,1 0-2,0 0 2,0 0 0,0 0 0,0 0-1,0 0 4,0 0-2,0 0-3,0 0 2,0 0 1,0 0 2,0 0-4,0 0 4,0 0-4,0 0 3,0 0-1,0 0-1,-1 0 3,1 0-2,0 0 1,0 0 4,0 0-4,0 0 0,0 0 4,0 0-3,0 0-2,0 0 3,0 0-4,0 0 1,0 0 1,0 0-2,0 0 3,0 0-1,0 0 2,0 0-3,0 0 6,-1 0 1,1 0-4,-23 23-7,23-23 6,0 0-1,0 0-3,0 0 2,0 0-1,0 0 0,0 0 0,0 0 0,0 0-1,0 0 0,0 0 1,0 0 0,0 0 0,0 0 2,0 0 2,-23 23-6,23-23 6,-1 0 4,1 0 1,0 0 2,0 0-4,0 0 4,0 0 35,0 0-24,0 0-13,0 0 0,0 0-2,0 0 4,0 0 1,0 0-3,-23-23-12,23 23 10,0 0-4,-23-23 0,23 23-5,0 0 2,0 0 4,-1 0-1,-22-23-6,23 23 5,0 0 4,0 0 2,0 0 2,-23-23-7,23 23 4,0 0 9,0 0 12,0 0 23,-23-23-45,23 23 4,0 0 25,0 0 6,0 0-14,-23-23 166,-23 23-194,23-23 1,0 0 3,0 0 1,-23 23-3,23-23-1,0 0 0,0 0 6,-23 0-5,23 0 0,0 0 3,0 1 0,0-1 0,-23 23-5,23-23 5,0 0 2,0 0-2,-23 0 1,23 0 1,0 0-4,0 0 1,0 0-2,0 0 3,0 0 0,0 0 0,0 0 2,0 0-3,0 0 6,0 0-1,0 0-6,0 0 1,0 0 0,0 0-2,-23 23-4,23-22 5,0-1 0,0 0 1,0 0-2,0 0 3,0 0 0,0 0-1,0 0-1,0 0 2,0 0-1,0 0 2,0 0-1,0 0-1,0 0 1,-23 23 0,23-23-7,0 0 4,0 0 4,0 0-4,0 0 3,0 0-1,0 0 2,0 1 2,0-1-2,0 0 9,0 0 16,23 23-24,-23-23-6,0 0 3,0 0 4,0 0 1,0 0 0,23 23-11,-23-23 9,0 0 7,0 0-8,23 23-6,-23-23 6,0 0-3,0 0 5,23 23-9,-23-46 7,0 23-2,0 0 0,0 0 3,23 23-7,-23-23 2,0 1 2,0-1 2,0 0-2,0 0-1,23 23-5,-23-23 3,0 0 3,0 0-5,0 0 6,0 0-5,23 23-1,-23-23 1,0 0-1,0 0-1,0 0 4,23-69 11,-23 69-13,23 23 0,-23-23-1,0 0 2,0 1 0,0-1 0,0 0 0,23 23-1,-23-23-1,0 0 2,0 0-1,0 0 0,0 0 2,23 23-4,-23-23 1,0 0 3,0 0-4,0 0 4,23 23-3,-23-23 1,0 0 1,0 0-1,22 0 0,-22 0 3,0 0-1,23-91 25,-23 91-28,0 0 4,0 0 1,0 0-3,23 23 1,-23-23-4,0 0 2,0 0 2,0 0 0,0 0-1,0 0 1,0 0 0,23 23-3,-23-23 0,0 0 3,0 0 1,0 0-2,0 0 4,0 0-6,0 0 4,0 0-3,23 23-1,-23-22 3,0-1-2,0 0 1,0 0-1,0 0 2,0 0-1,0 0 2,0 0-2,23 0 1,-23 0 1,0 0 2,0 0-2,0 0 2,0 0-3,0 0 0,0 0 4,0 0 3,0 0 1,0 0-9,0 0 7,0 0-4,0 1 1,0-1 4,0 0-6,0 0 7,0 0-4,0 0-2,-23 23-4,23-23 1,0 0 1,0 0 1,0 0 3,0 0 0,-23 23-7,23-23 8,0 0 1,0 0 1,-23 23 0,23-23-9,0 0 5,0 0 0,0 0 3,-23 23-9,23-23 2,0 0 5,0 1-1,0-1-2,-23 23-5,23-23 6,0 0-2,0 0-1,0 0 1,0 0 1,-22 23-1,22-23-2,0 0 6,0 0 0,-23 0-2,23 0 5,0 0-7,0 0 2,-23 23-2,23-23-3,0 0 3,0 0 2,0 0 0,0 0 1,-23 23 2,23-23-3,0 0 2,0 1 3,0-1-5,0 0 1,-23 23-2,23-23-3,0 0 6,0 0 0,0 0-4,0 0 6,0 0-2,-23 23 0,23-23-5,0 0 61,0 0-36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80" units="cm"/>
          <inkml:channel name="Y" type="integer" max="1050" units="cm"/>
          <inkml:channel name="T" type="integer" max="2.14748E9" units="dev"/>
        </inkml:traceFormat>
        <inkml:channelProperties>
          <inkml:channelProperty channel="X" name="resolution" value="35.44304" units="1/cm"/>
          <inkml:channelProperty channel="Y" name="resolution" value="35.47297" units="1/cm"/>
          <inkml:channelProperty channel="T" name="resolution" value="1" units="1/dev"/>
        </inkml:channelProperties>
      </inkml:inkSource>
      <inkml:timestamp xml:id="ts0" timeString="2020-05-18T20:44:49.96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6451">
    <iact:property name="dataType"/>
    <iact:actionData xml:id="d0">
      <inkml:trace xmlns:inkml="http://www.w3.org/2003/InkML" xml:id="stk0" contextRef="#ctx0" brushRef="#br0">15235 6679 0,'23'0'43,"0"0"-29,0 0-7,0 0 1,0 0 0,0 0-4,0 0 2,0 0-1,0 0-1,0 0-1,0 0 3,0 0-2,-1 0-2,1 0 4,0 0-3,0 0 2,0 0-3,0 0 4,0 0-3,0 0 5,0 0-4,0 0 1,0 0 1,0 0-1,0 0 3,0 0-2,0 0 0,0 0 142</inkml:trace>
    </iact:actionData>
  </iact:action>
  <iact:action type="add" startTime="12418">
    <iact:property name="dataType"/>
    <iact:actionData xml:id="d1">
      <inkml:trace xmlns:inkml="http://www.w3.org/2003/InkML" xml:id="stk1" contextRef="#ctx0" brushRef="#br0">16520 7873 0,'0'-23'77,"23"23"-57,0 0-7,0 0 0,0 0-2,0 0-4,0 0 0,0 0 0,0 0 3,0 0 2,0 0-1,0 0-2,-1 0 8,1 0-5,0 0-2,0 0 0,0 0 3,0 0 4,-23 23-9,0 0 80,0 0-80,23-23-4,-23 23 1,0 0 2,0-1-3,0 1 4,0 0 0,0 0-4,0 0 1,0 0 1,23-23-2,-23 23-4,0 0 6,0 0 0,0 0-2,0 0-1,0 0 5,0 0-4,23-23 0,-23 23-3,0 0 2,0 0 2,0 0-1,0 0-1,0 0 0,0 0 1,23-23-3,-23 23 1,0-1 0,0 1 1,0 0 0,0 0 2,0 0-2,0 0 1,0 0 0,0 0 0,0 0 0,0 0-1,0 0 0,0 0 1,0 0 3,0 0-3,0 0 0,0 0 0,0 0-3,0 0 2,23 0-1,-23 0 2,0 0-2,0-1 0,0 1 3,0 0-1,0 0-2,0 0 1,0 0 0,0 0 1,0 0-1,0 0 0,0 0-1,0 0 2,0 0-1,0 0 2,0 0-2,0 0 1,0 0 1,0 0-1,0 0-2,0 0 2,0 0 3,0-1-4,0 1 0,0 0 1,0 0-3,0 0 1,0 0 1,0 0-1,0 0 2,0 0-1,0 0-2,23-23 0,-23 23 0,0 0 2,0 0-1,0 0 0,0 0-1,0 0 3,0 0-3,0 0 1,0 0 0,0 0 0,0 0 1,0-1 0,0 1-1,0 0 0,0 0-1,23 0 1,-23 0 1,0 0 0,0 0-1,0 0 2,0 0-3,0 0 2,0 0 0,0 0-1,0 0 1,23-23-1,-23 23 0,0 0 1,0 0-1,0 0 1,0 0 2,0 0-2,0 0 2,0-1-2,0 1 1,0 0 0,23 0-1,-23 0 0,0 0 0,0 0 0,0 0 1,0 0-1,0 0 0,0 0 0,0 0 0,0 0-1,0 0 3,0 0-4,0 0 3,0 0 0,23 0-1,-23 0 0,0 0 0,0 0 1,0-1-1,0 1 1,0 0-1,0 0 0,0 0 0,0 0 0,0 0 1,0 0-1,0 0 0,0 0 1,0 0-3,0 0 2,0 0 1,0 0 0,0 0-1,0 0 0,0 0-1,0 0 2,0 0 0,0 0-2,0-1 1,0 1 1,0 0-1,0 0 0,0 0 0,0 0 0,0 0-1,0 0 2,0 0 0,0 0 0,0 0-1,0 0-2,0 0 4,0 0-1,-23-23-2,23 23 0,0 0 1,0 0 1,0 0 0,0 0 0,0 0 0,0 0-1,0-1 0,0 1 0,0 0 2,0 0-2,0 0 1,0 0-1,0 0 0,-23-23-1,23 23 0,0 0 3,0 0-2,0 0 1,0 0-1,0 0 1,0 0 0,0 0 2,0 0-5,0 0 3,-23-23-3,23 23 2,0 0 1,0 0 1,0 0-2,0-1 2,0 1-1,0 0 2,-23-23-5,23 23 2,0 0 1,0 0 2,0 0 1,0 0-2,0 0 1,0 0-2,0 0 6,0 0-3,0 0-1,-23-23-1,23 23-4,0 0 3,0 0 4,0 0 1,0 0-4,0 0 1,0 0 1,0 0 0,0-1-3,0 1 1,0 0 1,0 0-1,0 0 2,0 0-3,0 0 3,0 0-3,0 0 0,0 0-1,0 0 3,0 0-2,0 0-2,0 0 4,0 0-1,0 0 1,0 0 1,0 0 0,0 0 4,0 0-3,0-1-1,0 1-2,0 0 4,0 0-1,0 0-1,0 0 0,0 0 10,0 0-1,0 0 0,-23-23-12,23 23 2,0 0 1,0 0 7,0 0-3,-23-23 5,23 23-14,0 0 19,0 0-13,0 0 0,0 0 2,0 0-3,0 0 1,0 0 1,0-1 3,0 1-4,0 0 11,0 0 23,0 0-31,0 0-5,0 0 6,0 0-1,0 0 10,0 0 13,0 0-14,-23-23 310,0 0-318,0 0-4,0 0 4,0 0 4,0 0 15,0 0-10,0 0-8,23-23-5,-22 23-5,-1 0 4,0 0 1,0 0-1,0 0 2,23-23-5,-23 23 19</inkml:trace>
    </iact:actionData>
  </iact:action>
  <iact:action type="add" startTime="20232">
    <iact:property name="dataType"/>
    <iact:actionData xml:id="d2">
      <inkml:trace xmlns:inkml="http://www.w3.org/2003/InkML" xml:id="stk2" contextRef="#ctx0" brushRef="#br0">19159 7712 0,'23'0'26,"0"0"0,0 0-1,0 0 2,-1 0-13,1 0-5,0 0 3,0 0-4,0 0 14</inkml:trace>
    </iact:actionData>
  </iact:action>
  <iact:action type="add" startTime="20807">
    <iact:property name="dataType"/>
    <iact:actionData xml:id="d3">
      <inkml:trace xmlns:inkml="http://www.w3.org/2003/InkML" xml:id="stk3" contextRef="#ctx0" brushRef="#br0">19159 7781 0,'0'23'34,"0"0"-25,0 0-2,0 0 2,0 0-5,0 0 4,0 0-1,0 0 0,0-1 5,0 1 7,0 0 14,0 0-3,0 0-8,23-23 159,-23 23-170,23-23 5,0 0 28,0 0-25,-1 0 6,1 0-4,-23 23-7</inkml:trace>
    </iact:actionData>
  </iact:action>
  <iact:action type="add" startTime="25320">
    <iact:property name="dataType"/>
    <iact:actionData xml:id="d4">
      <inkml:trace xmlns:inkml="http://www.w3.org/2003/InkML" xml:id="stk4" contextRef="#ctx0" brushRef="#br0">19388 7758 0,'0'23'87,"0"0"-68,0 0-10,0 0 0,0 0 0,0 0-1,0 0-3,0 0 2,0 0 2,0-1 1,0 1 0,0 0-3,0 0 4,0 0-3,0 0 4,0 0 4,0 0-4,0 0 0,0 0 9,23-23 70,-23 23-63,23-23-24,0 0 22,-23 23-24,23-23 21,0 0-8,0 0-8,-23 23-1,23-23-3,0 0 5,0 0-3,0 0 2,0 0 0,0 0-1,0 0 2,-1 0 4,1 0-3,0 0-3,0 0-2,0 0 2,0 0 1,0 0-3,0 0 1,0 0-1,0 0-2,0 0 2,0 0 0,0 0-1,0 0-1,0 0 3,0 0-3,0 0 2,0 0-1,-1 0 2,1 0 0,0 0-2,0 0 8,0 0-4,0 0 1,-23 23-5,23-23-2,0 0 8,0 0-1,0 0-5,0 0 5,0 0-2,0 0 0,0 0 1,0 0 1,0 0-3,0 0 4,-23 23-5,23-23 3,-1 0 1,1 0 0,0 0-3,0 0-3,0 0 4,0 0-2,0 0-1,0 0 0,0 0 0,0 0 0,0 0 0,0 0-1,0 0 2,0 0-2,0 0 2,0 0-1,0 0 2,0 0-3,-1 0 2,1 0 1,0 0 1,0 0-2,0 0 3,0 0 1,0 0 8,0 0 0,0 0-6,0 0 4,0 0-4,0 0-4,0 0 1,0 0 0,0 0-1,0 0 1,0 0-1,0 0-1,-1 0 1,1 0-1,0 0 1,0 0-1,0 0-1,0 0-1,0 0 4,0 0-2,0 0-1,0 0 3,0 0-3,0 0 1,0 0 1,0 0-3,0 0 2,0 0-2,0 0 3,0 0-3,-1 0 3,1 0-1,0 0-2,0 0 4,0 0-2,0 0-1,0 0 4,0 0-2,0 0 0,0 0 2,0 0-1,0 0 1,0 0-1,0 0-2,0 0 1,0 0-1,0 0 2,0 0-2,-1 0-2,-22-23 0,23 23-1,0 0 5,0 0-2,0 0 3,0 0 2,0 0-1,0 0 0,0 0 3,0 0-8,0 0 1,0 0 1,0 0-1,-23-23-2,23 23 0,0 0 0,0 0 0,0 0 0,0 0 2,0 0 0,-1 0 0,1 0 0,0 0 4,-23-23-6,23 23 3,0 0 12,0 0-8,0 0 3,0 0-5,0 0-1,0 0 1,-23-23-6,23 23 2,0 0 2,0 0-1,0 0 4,0 0-5,0 0 1,0 0 1,0 0-2,-1 0 3,1 0-3,0 0 1,0 0-2,0 0 0,0 0 3,0 0-3,0 0 3,0 0-3,0 0 1,0 0 0,0 0-3,0 0 3,0 0 1,0 0 1,0 0-1,0 0 3,0 0 1,-1 0 5,1 0 4,0 0-9,0 0 11,0 0 2,0 0-4,0 0-6,0 0-4,0 0 1,0 0-3,0 0 1,0 0 2,0 0 45,23 0-52,-23 0 2,0 0 32,-23-23-9,23 23-14</inkml:trace>
    </iact:actionData>
  </iact:action>
  <iact:action type="add" startTime="27841">
    <iact:property name="dataType"/>
    <iact:actionData xml:id="d5">
      <inkml:trace xmlns:inkml="http://www.w3.org/2003/InkML" xml:id="stk5" contextRef="#ctx0" brushRef="#br0">23427 7896 0</inkml:trace>
    </iact:actionData>
  </iact:action>
  <iact:action type="add" startTime="34750">
    <iact:property name="dataType"/>
    <iact:actionData xml:id="d6">
      <inkml:trace xmlns:inkml="http://www.w3.org/2003/InkML" xml:id="stk6" contextRef="#ctx0" brushRef="#br0">24643 7758 0,'0'23'51,"0"0"-41,0 0 4,0 0 6,0 0-11,0 0 1,0 0 2,0 0-4,23-23-6,-23 23 4,0-1 0,0 1 1,0 0-1,0 0 8,22-23 104,1 0-80,0 0-16,-23 23-20,23-23 25,0 0-9,-23 23-13,23-23 0,0 0 3,0 0 3,-23 23-1,23-23-1,0 0 33,0 0 24,0 0-45,0 0 10,-23 23-26,23-23 14,0 0-5,0 0 2,0 0-4,0 0-3,0 0-1,-1 0-1,1 0 3,0 0-1,0 0-2,-23 23 0,23-23-4,0 0 10,0 0-2,0 0-3,0 0 0,0 0-1,0 0-1,0 0 4,0 0-1,0 0 6,0 0 7,0 0-5,0 0-6,0 0 3,-1 0 21,1 0 1,0 0-3,0 0 49,-23-23-73,0 0 3,0 0-2,0 0 0,0 0-3,0 0 1,0 0-1,0 0-1,0 1 3,0-1-2,0 0 5,0 0 0,0 0 3,0 0 17,0 0-16,-23 23 92,0 0-50,0 0-33,1 0-8,-1 0-9,0 0 1,0 0 6,0 0-4,0 0-3,0 0 2,0 0 0,23 23-6,-23-23 2,0 0 1,0 0-2,0 0 0,0 0 3,0 0 0,0 0-1,0 0 0,0 0 2,0 0-3,1 0 2,-1 0 0,0 0 0,0 0 0,23-23-4,-23 23-2,0 0 6,0 0-2,0 0-1,0 0 2,0 0 3,0 0 1,0 0 6</inkml:trace>
    </iact:actionData>
  </iact:action>
  <iact:action type="add" startTime="1160">
    <iact:property name="dataType"/>
    <iact:actionData xml:id="d7">
      <inkml:trace xmlns:inkml="http://www.w3.org/2003/InkML" xml:id="stk7" contextRef="#ctx0" brushRef="#br0">31962 17627 0</inkml:trace>
    </iact:actionData>
  </iact:action>
  <iact:action type="remove" startTime="4437">
    <iact:property name="style" value="instant"/>
    <iact:actionData xml:id="d8" ref="#d7"/>
  </iact:action>
  <iact:action type="add" startTime="4336">
    <iact:property name="dataType" value="strokeEraser"/>
    <iact:actionData xml:id="d9">
      <inkml:trace xmlns:inkml="http://www.w3.org/2003/InkML" xml:id="stk8" contextRef="#ctx0" brushRef="#br1">34762 20588 0,'-46'0'2,"92"0"-2,-184 0 16,115 0 0,-23-23 0,-46 23 1,0 0 0,-45-23 3,-24 0-7,69 23 4,69 0-15,-91-23 13,-24 23 1,115 0-13,-92 0 11,69 0 2,24 0-15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80" units="cm"/>
          <inkml:channel name="Y" type="integer" max="1050" units="cm"/>
          <inkml:channel name="T" type="integer" max="2.14748E9" units="dev"/>
        </inkml:traceFormat>
        <inkml:channelProperties>
          <inkml:channelProperty channel="X" name="resolution" value="35.44304" units="1/cm"/>
          <inkml:channelProperty channel="Y" name="resolution" value="35.47297" units="1/cm"/>
          <inkml:channelProperty channel="T" name="resolution" value="1" units="1/dev"/>
        </inkml:channelProperties>
      </inkml:inkSource>
      <inkml:timestamp xml:id="ts0" timeString="2020-05-18T20:44:49.9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451">
    <iact:property name="dataType"/>
    <iact:actionData xml:id="d0">
      <inkml:trace xmlns:inkml="http://www.w3.org/2003/InkML" xml:id="stk0" contextRef="#ctx0" brushRef="#br0">1308 9640 0,'23'0'50,"0"0"-48,-1 0 3,1 0-1,0 0-1,0 0 0,0 0 0,0 0 1,0 0-2,0 0 2,0 0-1,0 0-1,0 0 2,0 0 0,0 0-1,0 0 2,0 0 1,0 0-1,0 0 1,0 0 2</inkml:trace>
    </iact:actionData>
  </iact:action>
  <iact:action type="add" startTime="17787">
    <iact:property name="dataType"/>
    <iact:actionData xml:id="d1">
      <inkml:trace xmlns:inkml="http://www.w3.org/2003/InkML" xml:id="stk1" contextRef="#ctx0" brushRef="#br0">1560 9571 0,'23'0'78,"-23"23"-76,0 0 9,23-23-7,-23 23 7,0 0 6,23-23-11,-46 0 80,23-23-82,-23 23 1,23-23 6,-23 23-7,23-23 2,-23 23-1,23-23 2,23 23 66,0 0-65,0 0 1,0 0 2,-23 23-10,23-23 6,0 0 2,0 0 5,-23 23-9,23-23 14,-23 23 72,-23-23-84,23 23-4,-23-23 4,23 23-3,-23-23-1,23 23 5,-23-23-5,0 0 3,23 23-1,-23-23-1,23 23 2,-23-23-2,0 0 7,0 0 3,23 23-11,-23-23 25</inkml:trace>
    </iact:actionData>
  </iact:action>
  <iact:action type="add" startTime="31529">
    <iact:property name="dataType"/>
    <iact:actionData xml:id="d2">
      <inkml:trace xmlns:inkml="http://www.w3.org/2003/InkML" xml:id="stk2" contextRef="#ctx0" brushRef="#br0">1331 10352 0,'23'0'42,"-1"0"-21,1 0-3,0 0 1,0 0-8,0 0 2,0 0-1,0 0-3,0 0-3,0 0 3,-23 22-4,23-22 0,0 0 35</inkml:trace>
    </iact:actionData>
  </iact:action>
  <iact:action type="add" startTime="32077">
    <iact:property name="dataType"/>
    <iact:actionData xml:id="d3">
      <inkml:trace xmlns:inkml="http://www.w3.org/2003/InkML" xml:id="stk3" contextRef="#ctx0" brushRef="#br0">1560 10352 0,'23'0'110,"-23"22"-108,0 1 16,0 0-3,23-23 0,-23 23-6,-23-23 83,23-23-90,0 0 6,0 0-4,0 1-2,0-1 4,0 0 1,0 0-3,0 0 4,0 0 7,23 23 89,0 0-93,-23 23-10,23-23 13,-23 23-8,23-23-2,0 0 9,-23 23 4,23-23-13,-23 23 85,-23 0-66,0-23-8,23 22-8,-23-22-4,23 23 8,-23-23-7,0 0 7,23 23-7,-23-23 1,23 23-2,-23-23 36</inkml:trace>
    </iact:actionData>
  </iact:action>
  <iact:action type="add" startTime="41845">
    <iact:property name="dataType"/>
    <iact:actionData xml:id="d4">
      <inkml:trace xmlns:inkml="http://www.w3.org/2003/InkML" xml:id="stk4" contextRef="#ctx0" brushRef="#br0">10531 6794 0,'0'0'0,"0"23"2,0 0 1,0 0 4,0 0-3,0 0 1,23 0-1,-23 0-1,0 0 0,0 0-1,0 0 1,0-1 0,0 1 0,0 0 0,0 0 0,0 0 1,0 0-1,0 0-1,23-23 1,-23 23-1,0 0 1,0 0 1,0 0 0,0 0-1,0 0 1,0 0 0,0 0-1,0 0 5,0 0-1,0 0-1,0 0 0,0 0 0,0-1 4,0 1-2,0 0-1,0 0 3,0 0-1,-23-23 56</inkml:trace>
    </iact:actionData>
  </iact:action>
  <iact:action type="add" startTime="42240">
    <iact:property name="dataType"/>
    <iact:actionData xml:id="d5">
      <inkml:trace xmlns:inkml="http://www.w3.org/2003/InkML" xml:id="stk5" contextRef="#ctx0" brushRef="#br0">10440 7528 0,'23'0'59,"0"0"-44,-23 23-2,23-23-10,-23 23 8,22-23-7,-22 23 3,0 0 3,23-23-5,-23 23 3,0 0 6,23-23-1,0 0 65,0 0-35,-23-23-37,23 0 3,-23 0 0,23 23-7,-23-23 4,23 23-3,-23-23 6,23 23 9,-23-23-16</inkml:trace>
    </iact:actionData>
  </iact:action>
  <iact:action type="add" startTime="67720">
    <iact:property name="dataType"/>
    <iact:actionData xml:id="d6">
      <inkml:trace xmlns:inkml="http://www.w3.org/2003/InkML" xml:id="stk6" contextRef="#ctx0" brushRef="#br0">28658 9870 0,'23'0'41,"0"0"-34,0 0-3,0 0 2,23 0-2,0 0-1,-24 0 0,1 0-1,23 0 0,-23-23-1,0 23 0,0 0 0,0 0 0,0 0 0,0 0 2,23 0-2,-23 0 0,0 0 0,0 0 0,0 0 0,0 0 0,0 0-1,22 0 2,-22 0-1,0 0-1,0 0 1,0 0 1,0 0-1,0-23-1,0 23 1,0 0 1,0 0-2,23 0 1,-23 0 1,0 0-2,0 0 1,0 0 0,22 0 1,-22 0-2,0 0 2,0 0-1,0 0 0,23 0-1,-23 0 1,0 0 1,0 0-2,0 0 1,23-23 1,-23 23-1,0 0-1,0 0 1,23 0 1,-24 0-2,1 0 1,0 0 0,0 0 0,23 0 0,-23 0 0,0 0 0,0 0 1,0 0-2,23 0 1,-23 0 0,0 0 1,0 0-1,0 0 0,0 0-1,0-23 1,22 23 1,-22 0-2,0 0 1,0 0 1,0 0-2,0 0 1,23 0 1,-23 0-2,0 0 1,0 0 1,0 0-1,0 0 0,0 0 0,0 0 0,0 0-1,0 0 1,0 0 0,-1 0 0,1 0 1,0 0-2,0 0 2,0 0-2,0 0 1,0 0 1,0 0-2,0 0 1,0 0 2,0 0-1,23 0-2,-23 0 1,0 0 0,0 0 1,0 0-1,0 0 0,-1 0 1,1 0-1,0 0 2,0 0-2,0 0 1,0 0 0,0 0 0,0 0 0,0 0 0,0 0 1,0 0-1,0 0 1,-23-23-2,23 23 0,0 0 3,0 0 0,0 0 0,0 0 1,0 0 0,-1 0 28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973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0597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8479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67252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5471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4601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8548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55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2797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6902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714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011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083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744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788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139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DD8AD-C2B6-44A7-A4F5-0D7397F69504}" type="datetimeFigureOut">
              <a:rPr lang="en-GB" smtClean="0"/>
              <a:t>18/05/2020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598F60A-C627-46EF-B844-10110580393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098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microsoft.com/office/2011/relationships/inkAction" Target="../ink/inkAction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emf"/><Relationship Id="rId5" Type="http://schemas.openxmlformats.org/officeDocument/2006/relationships/customXml" Target="../ink/ink1.xml"/><Relationship Id="rId4" Type="http://schemas.openxmlformats.org/officeDocument/2006/relationships/image" Target="../media/image2.png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11/relationships/inkAction" Target="../ink/inkAction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microsoft.com/office/2011/relationships/inkAction" Target="../ink/inkAction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2.png"/><Relationship Id="rId5" Type="http://schemas.microsoft.com/office/2011/relationships/inkAction" Target="../ink/inkAction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67000">
              <a:schemeClr val="bg2">
                <a:tint val="90000"/>
                <a:satMod val="92000"/>
                <a:lumMod val="120000"/>
              </a:schemeClr>
            </a:gs>
            <a:gs pos="83000">
              <a:schemeClr val="bg2">
                <a:tint val="90000"/>
                <a:satMod val="92000"/>
                <a:lumMod val="120000"/>
              </a:schemeClr>
            </a:gs>
            <a:gs pos="100000">
              <a:srgbClr val="0070C0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559BF2-BDC4-4512-A81B-A8FF1A36A8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/>
              <a:t>InfoAzulejo</a:t>
            </a:r>
            <a:endParaRPr lang="en-GB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D76C804-27B6-44F6-A142-3A0430D2A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pt-PT" dirty="0"/>
          </a:p>
          <a:p>
            <a:r>
              <a:rPr lang="en-GB" dirty="0"/>
              <a:t>Hugo Varela (50037177)</a:t>
            </a:r>
          </a:p>
          <a:p>
            <a:r>
              <a:rPr lang="en-GB" dirty="0"/>
              <a:t>Project Factory</a:t>
            </a:r>
          </a:p>
        </p:txBody>
      </p: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F5539D68-02E9-41FA-B165-B61264DC93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51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2"/>
    </mc:Choice>
    <mc:Fallback>
      <p:transition spd="slow" advTm="4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84000">
              <a:schemeClr val="bg2">
                <a:tint val="90000"/>
                <a:satMod val="92000"/>
                <a:lumMod val="120000"/>
              </a:schemeClr>
            </a:gs>
            <a:gs pos="100000">
              <a:srgbClr val="0070C0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81F0F4-9A5E-4E28-AB6E-710F7B0B1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746" y="1634763"/>
            <a:ext cx="8911687" cy="1280890"/>
          </a:xfrm>
        </p:spPr>
        <p:txBody>
          <a:bodyPr/>
          <a:lstStyle/>
          <a:p>
            <a:r>
              <a:rPr lang="pt-PT" dirty="0"/>
              <a:t>Objetivos Principais</a:t>
            </a:r>
            <a:endParaRPr lang="en-GB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1474AF2-C6DA-4699-84B0-0B4381AA8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3112168"/>
            <a:ext cx="8915400" cy="2799054"/>
          </a:xfrm>
        </p:spPr>
        <p:txBody>
          <a:bodyPr/>
          <a:lstStyle/>
          <a:p>
            <a:r>
              <a:rPr lang="pt-PT" dirty="0"/>
              <a:t>Ajudar o utilizador a explorar os azulejos existentes em qualquer local</a:t>
            </a:r>
          </a:p>
          <a:p>
            <a:r>
              <a:rPr lang="en-GB" dirty="0" err="1"/>
              <a:t>Conhecer</a:t>
            </a:r>
            <a:r>
              <a:rPr lang="en-GB" dirty="0"/>
              <a:t> azulejos, </a:t>
            </a:r>
            <a:r>
              <a:rPr lang="en-GB" dirty="0" err="1"/>
              <a:t>assim</a:t>
            </a:r>
            <a:r>
              <a:rPr lang="en-GB" dirty="0"/>
              <a:t> </a:t>
            </a:r>
            <a:r>
              <a:rPr lang="en-GB" dirty="0" err="1"/>
              <a:t>como</a:t>
            </a:r>
            <a:r>
              <a:rPr lang="en-GB" dirty="0"/>
              <a:t> a </a:t>
            </a:r>
            <a:r>
              <a:rPr lang="en-GB" dirty="0" err="1"/>
              <a:t>história</a:t>
            </a:r>
            <a:r>
              <a:rPr lang="en-GB" dirty="0"/>
              <a:t> deles</a:t>
            </a:r>
          </a:p>
        </p:txBody>
      </p:sp>
      <p:pic>
        <p:nvPicPr>
          <p:cNvPr id="8" name="Áudio 7">
            <a:hlinkClick r:id="" action="ppaction://media"/>
            <a:extLst>
              <a:ext uri="{FF2B5EF4-FFF2-40B4-BE49-F238E27FC236}">
                <a16:creationId xmlns:a16="http://schemas.microsoft.com/office/drawing/2014/main" id="{10B275F6-FC3F-4B95-A735-831E2E39DC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245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30"/>
    </mc:Choice>
    <mc:Fallback>
      <p:transition spd="slow" advTm="13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84000">
              <a:schemeClr val="bg2">
                <a:tint val="90000"/>
                <a:satMod val="92000"/>
                <a:lumMod val="120000"/>
              </a:schemeClr>
            </a:gs>
            <a:gs pos="100000">
              <a:srgbClr val="0070C0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09CFDE9B-6C5A-41CF-B8E4-05E161ECB92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401" y="788372"/>
            <a:ext cx="10816095" cy="563418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Tinta 6">
                <a:extLst>
                  <a:ext uri="{FF2B5EF4-FFF2-40B4-BE49-F238E27FC236}">
                    <a16:creationId xmlns:a16="http://schemas.microsoft.com/office/drawing/2014/main" id="{7A2F072D-0E56-4C61-ACE5-DE2409033CAB}"/>
                  </a:ext>
                </a:extLst>
              </p14:cNvPr>
              <p14:cNvContentPartPr/>
              <p14:nvPr/>
            </p14:nvContentPartPr>
            <p14:xfrm>
              <a:off x="11878200" y="6535800"/>
              <a:ext cx="360" cy="360"/>
            </p14:xfrm>
          </p:contentPart>
        </mc:Choice>
        <mc:Fallback>
          <p:pic>
            <p:nvPicPr>
              <p:cNvPr id="7" name="Tinta 6">
                <a:extLst>
                  <a:ext uri="{FF2B5EF4-FFF2-40B4-BE49-F238E27FC236}">
                    <a16:creationId xmlns:a16="http://schemas.microsoft.com/office/drawing/2014/main" id="{7A2F072D-0E56-4C61-ACE5-DE2409033CA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868840" y="6526440"/>
                <a:ext cx="190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15" name="Tinta 14">
                <a:extLst>
                  <a:ext uri="{FF2B5EF4-FFF2-40B4-BE49-F238E27FC236}">
                    <a16:creationId xmlns:a16="http://schemas.microsoft.com/office/drawing/2014/main" id="{47FDCE55-5904-41DF-8659-F4BC4EF7120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258640" y="4379400"/>
              <a:ext cx="561960" cy="25200"/>
            </p14:xfrm>
          </p:contentPart>
        </mc:Choice>
        <mc:Fallback>
          <p:pic>
            <p:nvPicPr>
              <p:cNvPr id="15" name="Tinta 14">
                <a:extLst>
                  <a:ext uri="{FF2B5EF4-FFF2-40B4-BE49-F238E27FC236}">
                    <a16:creationId xmlns:a16="http://schemas.microsoft.com/office/drawing/2014/main" id="{47FDCE55-5904-41DF-8659-F4BC4EF712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249280" y="4370040"/>
                <a:ext cx="580680" cy="4392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Áudio 15">
            <a:hlinkClick r:id="" action="ppaction://media"/>
            <a:extLst>
              <a:ext uri="{FF2B5EF4-FFF2-40B4-BE49-F238E27FC236}">
                <a16:creationId xmlns:a16="http://schemas.microsoft.com/office/drawing/2014/main" id="{958826C4-8FDF-4DA9-92CB-E88D9E37D1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98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67"/>
    </mc:Choice>
    <mc:Fallback>
      <p:transition spd="slow" advTm="21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84000">
              <a:schemeClr val="bg2">
                <a:tint val="90000"/>
                <a:satMod val="92000"/>
                <a:lumMod val="120000"/>
              </a:schemeClr>
            </a:gs>
            <a:gs pos="100000">
              <a:srgbClr val="0070C0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F6860F4B-8B23-4697-BFCB-F5EB3EAE60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589" y="1434292"/>
            <a:ext cx="5694294" cy="398941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2F0F02B-2363-4C3E-9476-894778002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95" y="1434292"/>
            <a:ext cx="5694295" cy="3989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5" name="Tinta 4">
                <a:extLst>
                  <a:ext uri="{FF2B5EF4-FFF2-40B4-BE49-F238E27FC236}">
                    <a16:creationId xmlns:a16="http://schemas.microsoft.com/office/drawing/2014/main" id="{09272E5F-678F-461A-B51B-9A191F0AE80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213000" y="512280"/>
              <a:ext cx="8417520" cy="4206240"/>
            </p14:xfrm>
          </p:contentPart>
        </mc:Choice>
        <mc:Fallback>
          <p:pic>
            <p:nvPicPr>
              <p:cNvPr id="5" name="Tinta 4">
                <a:extLst>
                  <a:ext uri="{FF2B5EF4-FFF2-40B4-BE49-F238E27FC236}">
                    <a16:creationId xmlns:a16="http://schemas.microsoft.com/office/drawing/2014/main" id="{09272E5F-678F-461A-B51B-9A191F0AE80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03640" y="502920"/>
                <a:ext cx="8436240" cy="42249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E2FCE141-81E2-4919-A0B1-09E409A6C8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968A74C-269C-46BD-9350-07EE862C9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1451" y="320141"/>
            <a:ext cx="8911687" cy="1280890"/>
          </a:xfrm>
        </p:spPr>
        <p:txBody>
          <a:bodyPr>
            <a:normAutofit/>
          </a:bodyPr>
          <a:lstStyle/>
          <a:p>
            <a:r>
              <a:rPr lang="pt-PT" sz="2000" dirty="0"/>
              <a:t>Alteração de interface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937310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40"/>
    </mc:Choice>
    <mc:Fallback>
      <p:transition spd="slow" advTm="47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84000">
              <a:schemeClr val="bg2">
                <a:tint val="90000"/>
                <a:satMod val="92000"/>
                <a:lumMod val="120000"/>
              </a:schemeClr>
            </a:gs>
            <a:gs pos="100000">
              <a:srgbClr val="0070C0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0B5BBBE3-EEDF-4EFB-AD21-377BCA3D2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844" y="1461199"/>
            <a:ext cx="5617483" cy="3935602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6FB5820-5FD0-4F1D-9508-E09ABF0193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60" y="1461199"/>
            <a:ext cx="5617484" cy="393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11" name="Tinta 10">
                <a:extLst>
                  <a:ext uri="{FF2B5EF4-FFF2-40B4-BE49-F238E27FC236}">
                    <a16:creationId xmlns:a16="http://schemas.microsoft.com/office/drawing/2014/main" id="{0461B11C-E3AD-4201-B5DB-8124CD6AD1D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484600" y="2404440"/>
              <a:ext cx="3733920" cy="2611440"/>
            </p14:xfrm>
          </p:contentPart>
        </mc:Choice>
        <mc:Fallback>
          <p:pic>
            <p:nvPicPr>
              <p:cNvPr id="11" name="Tinta 10">
                <a:extLst>
                  <a:ext uri="{FF2B5EF4-FFF2-40B4-BE49-F238E27FC236}">
                    <a16:creationId xmlns:a16="http://schemas.microsoft.com/office/drawing/2014/main" id="{0461B11C-E3AD-4201-B5DB-8124CD6AD1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75240" y="2395080"/>
                <a:ext cx="3752640" cy="263016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Áudio 11">
            <a:hlinkClick r:id="" action="ppaction://media"/>
            <a:extLst>
              <a:ext uri="{FF2B5EF4-FFF2-40B4-BE49-F238E27FC236}">
                <a16:creationId xmlns:a16="http://schemas.microsoft.com/office/drawing/2014/main" id="{1FB22321-10C6-4D08-8209-7EE7992F8C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845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51"/>
    </mc:Choice>
    <mc:Fallback>
      <p:transition spd="slow" advTm="39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84000">
              <a:schemeClr val="bg2">
                <a:tint val="90000"/>
                <a:satMod val="92000"/>
                <a:lumMod val="120000"/>
              </a:schemeClr>
            </a:gs>
            <a:gs pos="100000">
              <a:srgbClr val="0070C0"/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81F0F4-9A5E-4E28-AB6E-710F7B0B1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Planeamento/Desenvolvimento</a:t>
            </a:r>
            <a:endParaRPr lang="en-GB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190D584-4403-4303-B374-80198CD140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306" y="2886075"/>
            <a:ext cx="11327231" cy="10858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17" name="Tinta 16">
                <a:extLst>
                  <a:ext uri="{FF2B5EF4-FFF2-40B4-BE49-F238E27FC236}">
                    <a16:creationId xmlns:a16="http://schemas.microsoft.com/office/drawing/2014/main" id="{77CC2027-E6F3-4968-91E4-1E86B0666C8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70880" y="2445840"/>
              <a:ext cx="10969560" cy="1314000"/>
            </p14:xfrm>
          </p:contentPart>
        </mc:Choice>
        <mc:Fallback>
          <p:pic>
            <p:nvPicPr>
              <p:cNvPr id="17" name="Tinta 16">
                <a:extLst>
                  <a:ext uri="{FF2B5EF4-FFF2-40B4-BE49-F238E27FC236}">
                    <a16:creationId xmlns:a16="http://schemas.microsoft.com/office/drawing/2014/main" id="{77CC2027-E6F3-4968-91E4-1E86B0666C8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1520" y="2436480"/>
                <a:ext cx="10988280" cy="133272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Áudio 17">
            <a:hlinkClick r:id="" action="ppaction://media"/>
            <a:extLst>
              <a:ext uri="{FF2B5EF4-FFF2-40B4-BE49-F238E27FC236}">
                <a16:creationId xmlns:a16="http://schemas.microsoft.com/office/drawing/2014/main" id="{A7F21796-34B1-4DC3-B970-EF0F90A7BA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309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068"/>
    </mc:Choice>
    <mc:Fallback>
      <p:transition spd="slow" advTm="77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aste">
  <a:themeElements>
    <a:clrScheme name="Hast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Hast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as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35</Words>
  <Application>Microsoft Office PowerPoint</Application>
  <PresentationFormat>Ecrã Panorâmico</PresentationFormat>
  <Paragraphs>9</Paragraphs>
  <Slides>6</Slides>
  <Notes>0</Notes>
  <HiddenSlides>0</HiddenSlides>
  <MMClips>6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Haste</vt:lpstr>
      <vt:lpstr>InfoAzulejo</vt:lpstr>
      <vt:lpstr>Objetivos Principais</vt:lpstr>
      <vt:lpstr>Apresentação do PowerPoint</vt:lpstr>
      <vt:lpstr>Alteração de interface</vt:lpstr>
      <vt:lpstr>Apresentação do PowerPoint</vt:lpstr>
      <vt:lpstr>Planeamento/Desenvolvimento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InfoAzulejo</dc:title>
  <dc:creator>hugo varela</dc:creator>
  <cp:lastModifiedBy>hugo varela</cp:lastModifiedBy>
  <cp:revision>7</cp:revision>
  <dcterms:created xsi:type="dcterms:W3CDTF">2020-04-20T13:58:13Z</dcterms:created>
  <dcterms:modified xsi:type="dcterms:W3CDTF">2020-05-18T21:06:40Z</dcterms:modified>
</cp:coreProperties>
</file>